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79e618be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79e618be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79e618be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79e618be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Placeholder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Slide 2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Slide 3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You get the point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